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42"/>
  </p:handoutMasterIdLst>
  <p:sldIdLst>
    <p:sldId id="256" r:id="rId2"/>
    <p:sldId id="257" r:id="rId3"/>
    <p:sldId id="273" r:id="rId4"/>
    <p:sldId id="258" r:id="rId5"/>
    <p:sldId id="277" r:id="rId6"/>
    <p:sldId id="293" r:id="rId7"/>
    <p:sldId id="259" r:id="rId8"/>
    <p:sldId id="266" r:id="rId9"/>
    <p:sldId id="286" r:id="rId10"/>
    <p:sldId id="287" r:id="rId11"/>
    <p:sldId id="288" r:id="rId12"/>
    <p:sldId id="268" r:id="rId13"/>
    <p:sldId id="289" r:id="rId14"/>
    <p:sldId id="292" r:id="rId15"/>
    <p:sldId id="294" r:id="rId16"/>
    <p:sldId id="290" r:id="rId17"/>
    <p:sldId id="291" r:id="rId18"/>
    <p:sldId id="295" r:id="rId19"/>
    <p:sldId id="296" r:id="rId20"/>
    <p:sldId id="297" r:id="rId21"/>
    <p:sldId id="267" r:id="rId22"/>
    <p:sldId id="269" r:id="rId23"/>
    <p:sldId id="270" r:id="rId24"/>
    <p:sldId id="271" r:id="rId25"/>
    <p:sldId id="272" r:id="rId26"/>
    <p:sldId id="274" r:id="rId27"/>
    <p:sldId id="275" r:id="rId28"/>
    <p:sldId id="276" r:id="rId29"/>
    <p:sldId id="278" r:id="rId30"/>
    <p:sldId id="279" r:id="rId31"/>
    <p:sldId id="280" r:id="rId32"/>
    <p:sldId id="261" r:id="rId33"/>
    <p:sldId id="260" r:id="rId34"/>
    <p:sldId id="282" r:id="rId35"/>
    <p:sldId id="281" r:id="rId36"/>
    <p:sldId id="283" r:id="rId37"/>
    <p:sldId id="285" r:id="rId38"/>
    <p:sldId id="284" r:id="rId39"/>
    <p:sldId id="262" r:id="rId40"/>
    <p:sldId id="263" r:id="rId4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3118EC52-F6B9-7004-1B59-68B987D5B22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1B57F4A-8ABC-97D4-E52E-0DCA1A6FF9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AA180C-C5B8-43FF-8B2D-7079E6ABAAF8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A57B528-5CBD-568F-74AB-0DCE2551BE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A4BA7A5-D5E5-917F-AD8C-A36D9C8C09D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4CF69-DDE0-45D6-8662-909801F7EE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8408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283390-C6B0-36CF-D8F7-F758ADE388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5F3DEC0-CB59-3687-14F8-EB6FA1A228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E70962-9676-7621-AC03-C96F420FE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EE02-27BD-4B0E-BE09-23ECF4511FFE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25642A1-2159-81B6-B5E6-1F1D6AB22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E11C6C3-D14D-CE39-DDA9-8F80F6D18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C0C9D-78E1-4CF7-B512-0ED3CC24AE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2424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B090FB-9897-8F28-9867-41878EB6D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D6827A6-E973-9F34-7A67-795BCCBD8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D10D22B-DCC8-1F60-331D-4EBAF4570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EE02-27BD-4B0E-BE09-23ECF4511FFE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28A967A-2F0D-B43A-E435-C2D4C3DF6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EEF9AD4-7D89-891C-3DA6-A795DE20E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C0C9D-78E1-4CF7-B512-0ED3CC24AE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1857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4A231F7-241A-BB61-5419-B9FC26E945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117E2E9-858B-3851-F897-16EF34743F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7FDA657-6C4E-F660-A758-1CA9E973E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EE02-27BD-4B0E-BE09-23ECF4511FFE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F6399F-336E-7326-9E78-3DD0D77C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4DEFB36-EA62-E22E-B711-89B46ED8A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C0C9D-78E1-4CF7-B512-0ED3CC24AE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3744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CB20BD-6261-BA05-306C-59077E67F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6722"/>
          </a:xfrm>
        </p:spPr>
        <p:txBody>
          <a:bodyPr>
            <a:normAutofit/>
          </a:bodyPr>
          <a:lstStyle>
            <a:lvl1pPr>
              <a:defRPr sz="36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6491AF4-707F-E8F7-5AD3-32B99CD50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415"/>
            <a:ext cx="10515600" cy="473054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A78AB74-BFE9-BD38-CC63-DAD9C6A8D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A51C0C9D-78E1-4CF7-B512-0ED3CC24AE90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2569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8F7C72-963D-65E8-F622-FA51293BA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6A13822-07E2-A317-70DB-A85E20B0A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E6BB1E-6A74-6A68-3733-49A0B0E65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EE02-27BD-4B0E-BE09-23ECF4511FFE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15907E-A017-D837-C564-ACD8BCB96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EA0BF8-5BB3-0FAD-7A5C-E214715D9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C0C9D-78E1-4CF7-B512-0ED3CC24AE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1801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A3FE58-884E-1706-1B0B-D5F5550CB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A0CF9F6-6C62-00DC-251F-FB4AFCBD6A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CFB0D8-EA9B-05F7-3DF1-0AFDC37433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2CBAF47-9C40-BE62-6F1A-3856054CB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EE02-27BD-4B0E-BE09-23ECF4511FFE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1E298E4-809D-46B8-2B88-A0A40AC9E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D2F58D3-025C-8847-CCB2-4AC080192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C0C9D-78E1-4CF7-B512-0ED3CC24AE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574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95D35D-A9DC-B1E7-A341-47E9C3FA2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E6BA403-3330-6F1F-578A-474BF1998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7F177AC-B343-DA57-5D6E-CF839435E8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97A6BBD-48EB-D430-528D-07EC316EAE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70A5E44-185B-FE76-FA99-633589BABE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C45D414-CA76-2D44-7EE6-8C1749EF2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EE02-27BD-4B0E-BE09-23ECF4511FFE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4AC0618-2891-D4CA-8C50-4221FC519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97D6F20-1919-4823-2EBF-55AC31A0A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C0C9D-78E1-4CF7-B512-0ED3CC24AE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6168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03A4CE-A3A3-7922-C4A3-BD833E52F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0EB947B-6888-1338-8775-26F7B35A8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EE02-27BD-4B0E-BE09-23ECF4511FFE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B68BDE1-7725-49D1-CA40-47B2CFB03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892C188-16C9-87F2-E7E6-4A2EECE85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C0C9D-78E1-4CF7-B512-0ED3CC24AE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136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4E9E36E-6681-33D6-11E3-D911D59F7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EE02-27BD-4B0E-BE09-23ECF4511FFE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F10604D-6B63-9D1A-15B8-BF8757CD9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5ABABA8-BDAF-838E-F948-1642ED6D7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C0C9D-78E1-4CF7-B512-0ED3CC24AE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4935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77759B-10FE-37BB-1F5F-F3B8A8AA9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CFBFCE4-D762-FAE8-EDDB-8A08A9993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46FD6BA-ABC2-04EB-ECD1-F15AE5A5E3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3D5AF39-0209-4D9F-86B1-35AF20C95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EE02-27BD-4B0E-BE09-23ECF4511FFE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D3B8376-81BE-BD95-4DBF-91588C2C6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AB9C83A-AC75-E652-8A2B-56F9A5230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C0C9D-78E1-4CF7-B512-0ED3CC24AE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1461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D6C9ED-E319-D715-2F47-4662FCB6F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9378302-310A-109E-5EB4-2D95A5A9D0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127D5D1-F548-77D9-F241-87F083FEA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A7F4A8A-323D-18D6-9879-9DC0ED4D8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EE02-27BD-4B0E-BE09-23ECF4511FFE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B3B0711-0B62-D7C0-DF9E-679FF7991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86BF626-A651-5AED-4313-EEB0FF17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C0C9D-78E1-4CF7-B512-0ED3CC24AE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954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55A9624-D51D-068A-F9B9-0AEF7F65B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49C189-DC42-B985-2EC7-4429FC109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4CA23AA-014D-BDF9-50E2-41C5EB650C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ECEE02-27BD-4B0E-BE09-23ECF4511FFE}" type="datetimeFigureOut">
              <a:rPr lang="zh-TW" altLang="en-US" smtClean="0"/>
              <a:t>2024/9/17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F840F1C-FD55-49E8-49DF-BBA3985224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FBDAE8-DF9B-1D8E-C762-B3B65DD43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C0C9D-78E1-4CF7-B512-0ED3CC24AE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755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13" Type="http://schemas.openxmlformats.org/officeDocument/2006/relationships/image" Target="../media/image54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12" Type="http://schemas.openxmlformats.org/officeDocument/2006/relationships/image" Target="../media/image53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52.png"/><Relationship Id="rId5" Type="http://schemas.openxmlformats.org/officeDocument/2006/relationships/image" Target="../media/image46.png"/><Relationship Id="rId10" Type="http://schemas.openxmlformats.org/officeDocument/2006/relationships/image" Target="../media/image51.png"/><Relationship Id="rId4" Type="http://schemas.openxmlformats.org/officeDocument/2006/relationships/image" Target="../media/image45.png"/><Relationship Id="rId9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nigzu.com/fastgpt-dify-app-case-workflow-summary/" TargetMode="External"/><Relationship Id="rId2" Type="http://schemas.openxmlformats.org/officeDocument/2006/relationships/hyperlink" Target="https://nigzu.com/dify-vs-fastgpt-jian-suo-zeng-qiang-sheng-cheng-rag-ying-yong-dui-bi/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weixin_42118737/article/details/138503646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E714A8-E2EB-5FE9-8E42-72E5DB0B97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/>
              <a:t>FastGPT</a:t>
            </a:r>
            <a:r>
              <a:rPr lang="en-US" altLang="zh-TW" dirty="0"/>
              <a:t> </a:t>
            </a:r>
            <a:r>
              <a:rPr lang="zh-TW" altLang="en-US" dirty="0"/>
              <a:t>介紹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6B4954E-58FA-B350-AEF6-C7BB385D48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陳恩毅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6065BC9-C5C0-38F8-125A-8185FA5BB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516" y="1600200"/>
            <a:ext cx="951183" cy="93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099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7AADCF-1FDE-DF47-7009-FD0193823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565A1EF-E828-8D5F-00EF-28791260F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6B3418D-2176-0041-B009-F03FCE78C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2330"/>
            <a:ext cx="12192000" cy="501334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C38880F-F061-901F-A15E-A1196795F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9681" y="2166152"/>
            <a:ext cx="2085936" cy="70609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830EBE9-71A4-0A3B-693E-4027A7E282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6100" y="3263321"/>
            <a:ext cx="2148145" cy="854818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3FDD921C-0D10-7B53-755C-FCBC53FF6E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5781" y="3003143"/>
            <a:ext cx="2041976" cy="695026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AB76F728-988D-373F-8BCF-524396113F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0931" y="4248188"/>
            <a:ext cx="3240207" cy="146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541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09DA07-E4F4-6C92-3F48-A29C02E1E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93FA506-492E-2361-EE2E-A744C3F12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3396B88-9F35-BBD3-C432-F9AEB248D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0" y="906993"/>
            <a:ext cx="6853561" cy="141074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F317F7F-3F45-E7CC-C0CC-1C8A8E89A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30" y="2356547"/>
            <a:ext cx="5324347" cy="3413937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D17289E-F28C-D04A-BABD-D4FE5ECE7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547" y="2642392"/>
            <a:ext cx="3549624" cy="343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47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27C75B-867A-D03C-43AA-72D19D5FC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EA5FAE-F176-731E-455B-5D977734A0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494ED6EF-1144-8BCC-94DC-79658A9F9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3016" y="413916"/>
            <a:ext cx="5744377" cy="603016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296336E-D24F-C093-AC6B-A82524411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888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140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30BD86-804A-C3C0-1BCA-EA8519E36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ACCDD9-5FC7-BDD6-0A0C-0F7A421CF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255EB9B-3D89-CD5E-1C25-4642BA2FD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45" y="532996"/>
            <a:ext cx="9735909" cy="579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126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33E2B-ADA1-F0A9-A2D5-77274510F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0617F1-0CFE-D7E7-CD44-BD32AE1F6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3AD2A69-93D8-A0C6-B0E0-2DA383CDB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03" y="3178205"/>
            <a:ext cx="5658211" cy="343565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6BB24C8-B8B1-7D2C-9F08-EC4414EBB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75" y="142043"/>
            <a:ext cx="5402054" cy="312281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B52D933-1C55-B848-741B-63F4EAC2B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0595" y="2575703"/>
            <a:ext cx="4237875" cy="3917171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492D3C0-C821-5357-AA17-02851A210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0254" y="74015"/>
            <a:ext cx="4658558" cy="255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083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5E1046-A41B-5664-C064-E40CF8423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434B2A8-278E-7DF3-517E-028458A59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F82A15F-477C-499C-DB0C-41EE890AE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988" y="2542975"/>
            <a:ext cx="5618366" cy="365666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E11B44ED-83F4-8F58-BECC-DEF7D89EC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984" y="686915"/>
            <a:ext cx="6534659" cy="320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862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E17A40-1908-F869-4C89-B7F7F9AFF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D868E8E-6B68-F23B-81C0-94A26472C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0D8274A-D761-74B9-AFE4-919C19262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08480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CAE17D4-CBAE-FA2A-7B06-152941F3F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84805"/>
            <a:ext cx="12192000" cy="1768464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73AA3D51-C76B-AE6C-E5D5-8269481D0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740208"/>
            <a:ext cx="12192000" cy="122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929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5896F6-450C-8A54-0E72-F975AA795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code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205D3C-B029-AE97-3D29-6D608876C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686CF5A-B227-607D-8A17-F6736809E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986" y="0"/>
            <a:ext cx="3250014" cy="6858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0326497-D536-A9EF-55E8-699DD2F43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238" y="327103"/>
            <a:ext cx="5001323" cy="2619741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4A17C0F8-123D-195C-A409-3ADF5E0F93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9950" y="3719744"/>
            <a:ext cx="3252292" cy="173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9196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788BB5-9A5A-FE6C-0F99-81A99CF35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7A968E-B381-D693-508E-9207F0F96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2D18922-B77D-1E0D-9634-81B3CCC27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515" y="109651"/>
            <a:ext cx="4740349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AD7FAAB-F76C-BB04-3758-1F2EEB007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36" y="5695118"/>
            <a:ext cx="3419952" cy="111458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767BB328-541A-AC7F-F365-F104A1C0E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491" y="1162882"/>
            <a:ext cx="3439005" cy="125747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E19B67B0-18B9-2249-F6AF-FFD67267F1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673" y="130653"/>
            <a:ext cx="1657581" cy="828791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7FE1F5DA-0351-5989-4823-5027328AAF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6491" y="2563740"/>
            <a:ext cx="3610479" cy="1247949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5E7D83D9-8F19-1F33-9502-278BB8F85C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0136" y="3757275"/>
            <a:ext cx="2860415" cy="1974309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268B942E-A0DC-A749-BD63-8776C96E98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30133" y="503302"/>
            <a:ext cx="3639058" cy="1257475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06515B56-4568-4003-4997-7650DFB1073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23738" y="3048745"/>
            <a:ext cx="4696480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8198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DDB6D0-108E-2AB1-6DE6-4E1494EC8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6C50ED0-5DCC-52F0-ADF5-254C78C9F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5122F28-EBA2-85BC-17AD-B0E5EA896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875" y="188940"/>
            <a:ext cx="3581900" cy="12574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D07CB92-4D0C-725F-04EE-A84C7D4B0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875" y="1620982"/>
            <a:ext cx="3610479" cy="149563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7DD891E-E8F2-83C2-335C-14436A6CB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033" y="3173425"/>
            <a:ext cx="3467584" cy="1276528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AF089836-CB33-606A-8DE8-1CF73C4F89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296" y="4699010"/>
            <a:ext cx="3553321" cy="1228896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ACEE2E12-29A2-5446-7807-BD3A973AEE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0100" y="322308"/>
            <a:ext cx="2905530" cy="990738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8F857C74-191A-E244-C822-AFB5B37952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20841" y="1825798"/>
            <a:ext cx="3248478" cy="1086002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5DA9C050-A7A2-C0DA-5B24-DD6B82D6E5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8472" y="3287741"/>
            <a:ext cx="3200847" cy="1047896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ED78B820-975D-8975-A2BD-F8344D5992F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8538" y="4582794"/>
            <a:ext cx="1838582" cy="828791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4C185EF2-E214-5A48-C4E5-845A5E1F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33199" y="411734"/>
            <a:ext cx="3534268" cy="1247949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50C6579B-7BAF-98A7-F48B-10382E0AC0A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56106" y="1758765"/>
            <a:ext cx="2601790" cy="2033505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BA385A32-C69B-CFD8-CEF2-5770CFB6BEE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93955" y="3977934"/>
            <a:ext cx="3505689" cy="828791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CAEC78ED-738F-167C-3DF9-2CC14C0D1F5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569319" y="4992391"/>
            <a:ext cx="3543795" cy="146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99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C34818-A29F-2F70-692B-E41FBBA92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Agenda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AF5C30B-9378-9337-BFBF-09E7DCFA5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/>
              <a:t>簡介</a:t>
            </a:r>
            <a:endParaRPr lang="en-US" altLang="zh-TW" b="1" dirty="0"/>
          </a:p>
          <a:p>
            <a:r>
              <a:rPr lang="zh-TW" altLang="en-US" b="1" dirty="0"/>
              <a:t>功能介紹</a:t>
            </a:r>
            <a:endParaRPr lang="en-US" altLang="zh-TW" b="1" dirty="0"/>
          </a:p>
          <a:p>
            <a:r>
              <a:rPr lang="zh-TW" altLang="en-US" b="1" dirty="0"/>
              <a:t>總結</a:t>
            </a:r>
            <a:endParaRPr lang="en-US" altLang="zh-TW" b="1" dirty="0"/>
          </a:p>
          <a:p>
            <a:r>
              <a:rPr lang="zh-TW" altLang="en-US" b="1" dirty="0"/>
              <a:t>待排除的問題</a:t>
            </a:r>
          </a:p>
        </p:txBody>
      </p:sp>
    </p:spTree>
    <p:extLst>
      <p:ext uri="{BB962C8B-B14F-4D97-AF65-F5344CB8AC3E}">
        <p14:creationId xmlns:p14="http://schemas.microsoft.com/office/powerpoint/2010/main" val="21592628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F74344-657D-47DB-A719-D30D0EF8A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8ED866-9A5A-DDCC-7C7A-F262B7D68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2C7FE06-4290-E000-93C6-70FCAC0AC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048" y="332943"/>
            <a:ext cx="6115904" cy="619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119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096DC7-B6FD-C55A-1422-346C413EF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Tool Call</a:t>
            </a:r>
            <a:r>
              <a:rPr lang="zh-TW" altLang="en-US" dirty="0"/>
              <a:t> </a:t>
            </a:r>
            <a:r>
              <a:rPr lang="en-US" altLang="zh-TW" dirty="0"/>
              <a:t>(Plugin invocation)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A31E90-D8E9-FF28-95A7-814881645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B1E2E97-5375-5180-259C-D738AE95F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43" y="1544713"/>
            <a:ext cx="3987897" cy="430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69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97B547-D13F-3078-643D-9B4A3A16A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C5A6A87-ED48-561A-E490-CFE28B111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A400658-50A7-BEA9-6A99-A6664624A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82" y="0"/>
            <a:ext cx="11719035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E6C9EB35-5D3F-B56A-ADB0-BE8D4DB9E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957" y="2245997"/>
            <a:ext cx="5981418" cy="211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5601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03BBD2-7CC1-EE39-4C4E-CE67E0C6E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Workflow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B8253A-961A-0CE1-1B31-D23DB211E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9176234-58D2-871A-2D5C-55F299A58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531" y="1528198"/>
            <a:ext cx="2687635" cy="473054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0F1D265-5DBB-A4E0-87F9-A19558634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691" y="1950210"/>
            <a:ext cx="2085452" cy="388652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AF5EC448-D80D-2AFA-A41B-6E65406A9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3615" y="0"/>
            <a:ext cx="40109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2192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9FFEF1-DB92-AC6B-B309-5515E59C1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D651A2-8CF9-3297-443E-1C7378216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7DAAC93-F0F9-A86D-152D-652C6F9AF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504458"/>
            <a:ext cx="4610743" cy="525853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E9086D5-017D-B815-AA4E-6FED1898F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013" y="885825"/>
            <a:ext cx="4791828" cy="163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55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2B2FDA-A33E-9B74-261A-28B080723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8F8329C-9927-EBED-8CCB-8202F8E60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63" y="0"/>
            <a:ext cx="3364946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9D1A75B-E48A-4DBF-B584-514D97076B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877" y="128726"/>
            <a:ext cx="4255022" cy="660054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EBF1FA4-F078-3DE0-EE85-2B5408FA4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7067" y="172156"/>
            <a:ext cx="3811807" cy="474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4548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A4D23F-FD4D-ABAD-F051-C06346D22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59A72B26-6A94-6178-9440-711BED02B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4535" y="4709774"/>
            <a:ext cx="4748185" cy="1571142"/>
          </a:xfr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E0C7B37-00C4-E063-1512-E09DCE732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697" y="270328"/>
            <a:ext cx="4708942" cy="2045026"/>
          </a:xfrm>
          <a:prstGeom prst="rect">
            <a:avLst/>
          </a:prstGeom>
        </p:spPr>
      </p:pic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CF8992DC-F2C4-171C-78EF-8B4A2D834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808" y="623298"/>
            <a:ext cx="3590185" cy="1297099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DF521ECE-1466-B381-FA2C-BCAA3C2155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437" y="1920397"/>
            <a:ext cx="4708942" cy="184690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5D1CA3D8-BA26-3813-BC86-4E2BD626C8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809" y="4030033"/>
            <a:ext cx="4426256" cy="986497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F96830AE-3E98-9673-C0DF-F977BC19DE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8617" y="2404440"/>
            <a:ext cx="4660022" cy="225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1296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6D23C7-5F13-603D-C20D-9B06419BE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D3C03A-729C-4F72-E4A0-E07557926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5642515-E812-E842-5882-67C25C26B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20" y="1036142"/>
            <a:ext cx="3544580" cy="473054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BAFA622-11D1-D583-2C8B-F288C37E7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8215" y="818487"/>
            <a:ext cx="3234952" cy="202031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AF3E3AFF-F53A-B047-AC7B-E3319C960E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774" y="1036142"/>
            <a:ext cx="3625406" cy="473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437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B2F2A7-8E55-9E06-3FC3-B47A1082E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57A8DD-879F-56B6-1ABF-B398AD29B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1377BA2-2C01-A0DC-543D-799AC21BF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8546" y="2976499"/>
            <a:ext cx="2133898" cy="90500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2881FBD-7B3A-07F4-3577-FA0514237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818487"/>
            <a:ext cx="3918414" cy="499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78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8CD8FF-90C4-DE8D-3A5A-D343DC03E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Plugin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7DF615-B26C-B8AF-CF09-4F0EBA676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7289D24-7F1D-794A-9DCA-CCF184F1D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105" y="1383875"/>
            <a:ext cx="6086740" cy="485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176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0A5906F7-8EF6-9FEC-36DD-18DE206D0C81}"/>
              </a:ext>
            </a:extLst>
          </p:cNvPr>
          <p:cNvSpPr txBox="1"/>
          <p:nvPr/>
        </p:nvSpPr>
        <p:spPr>
          <a:xfrm>
            <a:off x="5069150" y="284973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簡介</a:t>
            </a:r>
          </a:p>
        </p:txBody>
      </p:sp>
    </p:spTree>
    <p:extLst>
      <p:ext uri="{BB962C8B-B14F-4D97-AF65-F5344CB8AC3E}">
        <p14:creationId xmlns:p14="http://schemas.microsoft.com/office/powerpoint/2010/main" val="7782202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8F1654-798F-5320-9533-1A0DEDA04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Http Plugin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DE656B-7DA6-89AD-7F3C-A1861D3BD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0B5D7B5B-D641-E0E2-961A-22ABA1054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129" y="1271848"/>
            <a:ext cx="11026065" cy="4717769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59A4B4C8-8421-E40B-DE80-8FE27689C340}"/>
              </a:ext>
            </a:extLst>
          </p:cNvPr>
          <p:cNvSpPr txBox="1"/>
          <p:nvPr/>
        </p:nvSpPr>
        <p:spPr>
          <a:xfrm>
            <a:off x="8436006" y="2500829"/>
            <a:ext cx="25811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免費</a:t>
            </a:r>
            <a:r>
              <a:rPr lang="en-US" altLang="zh-TW" dirty="0" err="1"/>
              <a:t>api</a:t>
            </a:r>
            <a:endParaRPr lang="en-US" altLang="zh-TW" dirty="0"/>
          </a:p>
          <a:p>
            <a:r>
              <a:rPr lang="zh-TW" altLang="en-US" dirty="0"/>
              <a:t>https://api.vvhan.com/</a:t>
            </a:r>
          </a:p>
        </p:txBody>
      </p:sp>
    </p:spTree>
    <p:extLst>
      <p:ext uri="{BB962C8B-B14F-4D97-AF65-F5344CB8AC3E}">
        <p14:creationId xmlns:p14="http://schemas.microsoft.com/office/powerpoint/2010/main" val="22423568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59EEA4-84AA-4517-6F0B-5A55168B8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0D1119-6142-63A3-2486-C81705008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8A78AD6-7C04-CC83-52CB-0881A0B9E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460" y="938490"/>
            <a:ext cx="4067743" cy="513469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81CEE249-B471-7C29-BE79-4AFEC6D47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240" y="1070404"/>
            <a:ext cx="4214852" cy="388777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DE3B71A-5B6E-FE39-1867-7D908A144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5541" y="798989"/>
            <a:ext cx="2878158" cy="415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8875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E7BEA4-29B6-718D-C2F9-D216F497E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B74BFC-42D8-534C-C43F-D42FC2BE9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E5A8EA9-BD05-F1D7-B66E-1CD58B916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758"/>
            <a:ext cx="12192000" cy="646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1733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25469D-2C20-C0D2-94B4-7C98ACC73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收費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A552CEB-5764-3EDA-B149-846A72EB0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A48389-C43D-9035-F7EB-E7ACDDB23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179" y="1529503"/>
            <a:ext cx="3856662" cy="464746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4DA311B-CE00-2FFE-4749-722E6E9BD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2820" y="1529503"/>
            <a:ext cx="4648073" cy="429235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6C5C190-AE38-23DB-7057-3B4AF8F8B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2748" y="0"/>
            <a:ext cx="3953889" cy="144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092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0A5906F7-8EF6-9FEC-36DD-18DE206D0C81}"/>
              </a:ext>
            </a:extLst>
          </p:cNvPr>
          <p:cNvSpPr txBox="1"/>
          <p:nvPr/>
        </p:nvSpPr>
        <p:spPr>
          <a:xfrm>
            <a:off x="5069150" y="284973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總結</a:t>
            </a:r>
          </a:p>
        </p:txBody>
      </p:sp>
    </p:spTree>
    <p:extLst>
      <p:ext uri="{BB962C8B-B14F-4D97-AF65-F5344CB8AC3E}">
        <p14:creationId xmlns:p14="http://schemas.microsoft.com/office/powerpoint/2010/main" val="35678625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A1183B-22DA-8C21-F9AD-B218D460A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FastGPT</a:t>
            </a:r>
            <a:r>
              <a:rPr lang="en-US" altLang="zh-TW" dirty="0"/>
              <a:t> vs </a:t>
            </a:r>
            <a:r>
              <a:rPr lang="en-US" altLang="zh-TW" dirty="0" err="1"/>
              <a:t>Dify</a:t>
            </a:r>
            <a:r>
              <a:rPr lang="en-US" altLang="zh-TW" dirty="0"/>
              <a:t> </a:t>
            </a:r>
            <a:r>
              <a:rPr lang="zh-TW" altLang="en-US" dirty="0"/>
              <a:t>比較評論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526C248-DEDB-470B-9B75-C3A07F54B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https://nigzu.com/dify-vs-fastgpt-jian-suo-zeng-qiang-sheng-cheng-rag-ying-yong-dui-bi/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https://nigzu.com/fastgpt-dify-app-case-workflow-summary/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880145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0A5906F7-8EF6-9FEC-36DD-18DE206D0C81}"/>
              </a:ext>
            </a:extLst>
          </p:cNvPr>
          <p:cNvSpPr txBox="1"/>
          <p:nvPr/>
        </p:nvSpPr>
        <p:spPr>
          <a:xfrm>
            <a:off x="4607511" y="2947386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待排除的問題</a:t>
            </a:r>
          </a:p>
        </p:txBody>
      </p:sp>
    </p:spTree>
    <p:extLst>
      <p:ext uri="{BB962C8B-B14F-4D97-AF65-F5344CB8AC3E}">
        <p14:creationId xmlns:p14="http://schemas.microsoft.com/office/powerpoint/2010/main" val="27720800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C44C29-DBB5-63C5-9AC6-75BA855F5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065B53-EA84-18AB-29D7-458A99D26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 err="1"/>
              <a:t>Oneapi</a:t>
            </a:r>
            <a:r>
              <a:rPr lang="en-US" altLang="zh-TW" dirty="0"/>
              <a:t> </a:t>
            </a:r>
            <a:r>
              <a:rPr lang="zh-TW" altLang="en-US" dirty="0"/>
              <a:t>容器一直重啟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無法建立知識庫</a:t>
            </a:r>
          </a:p>
        </p:txBody>
      </p:sp>
    </p:spTree>
    <p:extLst>
      <p:ext uri="{BB962C8B-B14F-4D97-AF65-F5344CB8AC3E}">
        <p14:creationId xmlns:p14="http://schemas.microsoft.com/office/powerpoint/2010/main" val="12420425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29707A-4F91-8857-31A2-9A0F3810C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latinLnBrk="1"/>
            <a:r>
              <a:rPr lang="en-US" altLang="zh-TW" b="1" i="0" dirty="0" err="1">
                <a:solidFill>
                  <a:srgbClr val="222226"/>
                </a:solidFill>
                <a:effectLst/>
                <a:latin typeface="PingFang SC"/>
              </a:rPr>
              <a:t>fastgpt</a:t>
            </a:r>
            <a:r>
              <a:rPr lang="zh-TW" altLang="en-US" b="1" i="0" dirty="0">
                <a:solidFill>
                  <a:srgbClr val="222226"/>
                </a:solidFill>
                <a:effectLst/>
                <a:latin typeface="PingFang SC"/>
              </a:rPr>
              <a:t>部署中遇到的問題點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8B1A35-C934-F1D0-1D82-FE7039592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https://reurl.cc/ZVNMOp</a:t>
            </a:r>
          </a:p>
          <a:p>
            <a:r>
              <a:rPr lang="en-US" altLang="zh-TW" dirty="0" err="1"/>
              <a:t>FastGPT</a:t>
            </a:r>
            <a:r>
              <a:rPr lang="zh-TW" altLang="en-US" dirty="0"/>
              <a:t>連線</a:t>
            </a:r>
            <a:r>
              <a:rPr lang="en-US" altLang="zh-TW" dirty="0" err="1"/>
              <a:t>oneapi</a:t>
            </a:r>
            <a:r>
              <a:rPr lang="zh-TW" altLang="en-US" dirty="0"/>
              <a:t>報錯：</a:t>
            </a:r>
            <a:r>
              <a:rPr lang="en-US" altLang="zh-TW" dirty="0"/>
              <a:t>Connection error.</a:t>
            </a:r>
          </a:p>
          <a:p>
            <a:r>
              <a:rPr lang="en-US" altLang="zh-TW" dirty="0">
                <a:hlinkClick r:id="rId2"/>
              </a:rPr>
              <a:t>https://blog.csdn.net/weixin_42118737/article/details/138503646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316345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866ECE-3132-FD04-1113-21E498351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69C23B-7B8F-4E58-8EB0-60705AFF1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比較 </a:t>
            </a:r>
            <a:r>
              <a:rPr lang="en-US" altLang="zh-TW" dirty="0" err="1"/>
              <a:t>FastGPT</a:t>
            </a:r>
            <a:r>
              <a:rPr lang="en-US" altLang="zh-TW" dirty="0"/>
              <a:t>, </a:t>
            </a:r>
            <a:r>
              <a:rPr lang="en-US" altLang="zh-TW" dirty="0" err="1"/>
              <a:t>Dify</a:t>
            </a:r>
            <a:r>
              <a:rPr lang="en-US" altLang="zh-TW" dirty="0"/>
              <a:t>, </a:t>
            </a:r>
            <a:r>
              <a:rPr lang="en-US" altLang="zh-TW" dirty="0" err="1"/>
              <a:t>Coze</a:t>
            </a:r>
            <a:r>
              <a:rPr lang="en-US" altLang="zh-TW" dirty="0"/>
              <a:t> (https://ai.aiking123.com/233.html)</a:t>
            </a:r>
          </a:p>
          <a:p>
            <a:pPr marL="514350" indent="-514350">
              <a:buFont typeface="+mj-lt"/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11928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A631FF-E5A6-72B9-2D81-25778D466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簡介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17C9A1-225C-53E1-79FB-A97321DCE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FastGPT</a:t>
            </a:r>
            <a:r>
              <a:rPr lang="en-US" altLang="zh-TW" dirty="0"/>
              <a:t> </a:t>
            </a:r>
            <a:r>
              <a:rPr lang="zh-TW" altLang="en-US" dirty="0"/>
              <a:t>是一個基於 </a:t>
            </a:r>
            <a:r>
              <a:rPr lang="en-US" altLang="zh-TW" dirty="0"/>
              <a:t>LLM</a:t>
            </a:r>
            <a:r>
              <a:rPr lang="zh-TW" altLang="en-US" dirty="0"/>
              <a:t> 大型語言模型的知識庫問答系統，提供一整套開箱及用的功能，例如資料處理、</a:t>
            </a:r>
            <a:r>
              <a:rPr lang="en-US" altLang="zh-TW" dirty="0"/>
              <a:t>RAG</a:t>
            </a:r>
            <a:r>
              <a:rPr lang="zh-TW" altLang="en-US" dirty="0"/>
              <a:t> 檢索和視覺化 </a:t>
            </a:r>
            <a:r>
              <a:rPr lang="en-US" altLang="zh-TW" dirty="0"/>
              <a:t>AI</a:t>
            </a:r>
            <a:r>
              <a:rPr lang="zh-TW" altLang="en-US" dirty="0"/>
              <a:t> 工作流編排，從而實現複雜的問答場景。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934926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0E9DDA-4F66-D899-8353-3E18CB5FA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210F4E-90BC-B56E-10BC-868BF69C4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C77854C-E0B5-E8ED-25AC-BFCE78C42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203" y="-4398"/>
            <a:ext cx="9481352" cy="686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481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0A5906F7-8EF6-9FEC-36DD-18DE206D0C81}"/>
              </a:ext>
            </a:extLst>
          </p:cNvPr>
          <p:cNvSpPr txBox="1"/>
          <p:nvPr/>
        </p:nvSpPr>
        <p:spPr>
          <a:xfrm>
            <a:off x="5069150" y="284973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功能介紹</a:t>
            </a:r>
          </a:p>
        </p:txBody>
      </p:sp>
    </p:spTree>
    <p:extLst>
      <p:ext uri="{BB962C8B-B14F-4D97-AF65-F5344CB8AC3E}">
        <p14:creationId xmlns:p14="http://schemas.microsoft.com/office/powerpoint/2010/main" val="3071818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1502BF-6154-1866-BE4C-DDA84513C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374788-EDCF-1EBF-D5D4-93BFAA462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知識庫</a:t>
            </a:r>
          </a:p>
        </p:txBody>
      </p:sp>
    </p:spTree>
    <p:extLst>
      <p:ext uri="{BB962C8B-B14F-4D97-AF65-F5344CB8AC3E}">
        <p14:creationId xmlns:p14="http://schemas.microsoft.com/office/powerpoint/2010/main" val="3705959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69FF95-7E14-F40C-BEA5-E418587A8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功能介紹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CBD589E-C5C1-D41D-6F03-CCF3B0DDB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46415"/>
            <a:ext cx="2943636" cy="4725059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C5003572-C861-3931-083F-39FBFAAFF8E4}"/>
              </a:ext>
            </a:extLst>
          </p:cNvPr>
          <p:cNvSpPr txBox="1"/>
          <p:nvPr/>
        </p:nvSpPr>
        <p:spPr>
          <a:xfrm>
            <a:off x="3994952" y="167787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簡易流程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9222C8B-9D2A-3583-71A5-C8DACF0ADADB}"/>
              </a:ext>
            </a:extLst>
          </p:cNvPr>
          <p:cNvSpPr txBox="1"/>
          <p:nvPr/>
        </p:nvSpPr>
        <p:spPr>
          <a:xfrm>
            <a:off x="3994952" y="245324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整合較多流程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64F7864-BF64-0EF7-9E92-A232FB05F279}"/>
              </a:ext>
            </a:extLst>
          </p:cNvPr>
          <p:cNvSpPr txBox="1"/>
          <p:nvPr/>
        </p:nvSpPr>
        <p:spPr>
          <a:xfrm>
            <a:off x="3994952" y="362427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功能豐富的插件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6DD0E6C-7318-8D64-6F89-C6C7B94DBA17}"/>
              </a:ext>
            </a:extLst>
          </p:cNvPr>
          <p:cNvSpPr txBox="1"/>
          <p:nvPr/>
        </p:nvSpPr>
        <p:spPr>
          <a:xfrm>
            <a:off x="3994951" y="4327094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請求插件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4800CFB-547C-AC21-B2D3-66DAA6ED8EE0}"/>
              </a:ext>
            </a:extLst>
          </p:cNvPr>
          <p:cNvSpPr txBox="1"/>
          <p:nvPr/>
        </p:nvSpPr>
        <p:spPr>
          <a:xfrm>
            <a:off x="3994951" y="531346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可使用的模板</a:t>
            </a:r>
          </a:p>
        </p:txBody>
      </p:sp>
    </p:spTree>
    <p:extLst>
      <p:ext uri="{BB962C8B-B14F-4D97-AF65-F5344CB8AC3E}">
        <p14:creationId xmlns:p14="http://schemas.microsoft.com/office/powerpoint/2010/main" val="104843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C81747-B228-53EC-D719-9352435A6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知識庫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D5C524-69FD-2E2D-6125-3790F31D5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3289609-23BC-C1F5-C281-95F1B856CD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06" t="3715" r="1924" b="3094"/>
          <a:stretch/>
        </p:blipFill>
        <p:spPr>
          <a:xfrm>
            <a:off x="1603235" y="1292641"/>
            <a:ext cx="3044298" cy="226510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615479D-1F86-7EA3-A422-DF3425521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66231"/>
            <a:ext cx="5195549" cy="218529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181C93A2-27A3-91DF-0DFD-6BF34DB0B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896" y="818487"/>
            <a:ext cx="5531088" cy="4009899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674F52D-A238-025C-05D3-E078F33216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5896" y="4715177"/>
            <a:ext cx="3071660" cy="154907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18486BA-7D99-DB37-7471-2961AEDFD3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71554" y="164534"/>
            <a:ext cx="3004551" cy="105122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A08365B-3745-2DDB-64C3-4F916A265A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3464500"/>
            <a:ext cx="3143689" cy="40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426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AB8770-11DD-FF58-AE99-1BBCCF3B8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961079-49B0-2DF7-BA9F-C856FD4EE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231E403-207A-EA1D-BE33-D5E16E312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056" y="365126"/>
            <a:ext cx="2076740" cy="246731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03CC845-B6CB-DD5B-51C1-170580DDB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510" y="3107184"/>
            <a:ext cx="4530539" cy="297410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A8E7A8D4-08C6-5ED9-A193-0EB9F8563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6916" y="818462"/>
            <a:ext cx="5228929" cy="2288722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0F2C3628-E10D-FC65-44DC-132C8DF02A47}"/>
              </a:ext>
            </a:extLst>
          </p:cNvPr>
          <p:cNvSpPr txBox="1"/>
          <p:nvPr/>
        </p:nvSpPr>
        <p:spPr>
          <a:xfrm>
            <a:off x="5956916" y="3107184"/>
            <a:ext cx="45305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https://udn.com/news/story/7240/8230216</a:t>
            </a:r>
          </a:p>
        </p:txBody>
      </p:sp>
    </p:spTree>
    <p:extLst>
      <p:ext uri="{BB962C8B-B14F-4D97-AF65-F5344CB8AC3E}">
        <p14:creationId xmlns:p14="http://schemas.microsoft.com/office/powerpoint/2010/main" val="2762391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2662</TotalTime>
  <Words>229</Words>
  <Application>Microsoft Office PowerPoint</Application>
  <PresentationFormat>寬螢幕</PresentationFormat>
  <Paragraphs>42</Paragraphs>
  <Slides>40</Slides>
  <Notes>0</Notes>
  <HiddenSlides>1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40</vt:i4>
      </vt:variant>
    </vt:vector>
  </HeadingPairs>
  <TitlesOfParts>
    <vt:vector size="46" baseType="lpstr">
      <vt:lpstr>PingFang SC</vt:lpstr>
      <vt:lpstr>微軟正黑體</vt:lpstr>
      <vt:lpstr>Arial</vt:lpstr>
      <vt:lpstr>Calibri</vt:lpstr>
      <vt:lpstr>Calibri Light</vt:lpstr>
      <vt:lpstr>Office 佈景主題</vt:lpstr>
      <vt:lpstr>FastGPT 介紹</vt:lpstr>
      <vt:lpstr>Agenda</vt:lpstr>
      <vt:lpstr>PowerPoint 簡報</vt:lpstr>
      <vt:lpstr>簡介</vt:lpstr>
      <vt:lpstr>PowerPoint 簡報</vt:lpstr>
      <vt:lpstr>PowerPoint 簡報</vt:lpstr>
      <vt:lpstr>功能介紹</vt:lpstr>
      <vt:lpstr>知識庫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code</vt:lpstr>
      <vt:lpstr>PowerPoint 簡報</vt:lpstr>
      <vt:lpstr>PowerPoint 簡報</vt:lpstr>
      <vt:lpstr>PowerPoint 簡報</vt:lpstr>
      <vt:lpstr>Tool Call (Plugin invocation)</vt:lpstr>
      <vt:lpstr>PowerPoint 簡報</vt:lpstr>
      <vt:lpstr>Workflow</vt:lpstr>
      <vt:lpstr>PowerPoint 簡報</vt:lpstr>
      <vt:lpstr>PowerPoint 簡報</vt:lpstr>
      <vt:lpstr>PowerPoint 簡報</vt:lpstr>
      <vt:lpstr>PowerPoint 簡報</vt:lpstr>
      <vt:lpstr>PowerPoint 簡報</vt:lpstr>
      <vt:lpstr>Plugin</vt:lpstr>
      <vt:lpstr>Http Plugin</vt:lpstr>
      <vt:lpstr>PowerPoint 簡報</vt:lpstr>
      <vt:lpstr>模板</vt:lpstr>
      <vt:lpstr>收費</vt:lpstr>
      <vt:lpstr>PowerPoint 簡報</vt:lpstr>
      <vt:lpstr>FastGPT vs Dify 比較評論</vt:lpstr>
      <vt:lpstr>PowerPoint 簡報</vt:lpstr>
      <vt:lpstr>PowerPoint 簡報</vt:lpstr>
      <vt:lpstr>fastgpt部署中遇到的問題點</vt:lpstr>
      <vt:lpstr>參考資料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恩毅 陳</dc:creator>
  <cp:lastModifiedBy>M092040002</cp:lastModifiedBy>
  <cp:revision>4</cp:revision>
  <dcterms:created xsi:type="dcterms:W3CDTF">2024-09-14T08:10:07Z</dcterms:created>
  <dcterms:modified xsi:type="dcterms:W3CDTF">2024-09-17T14:46:42Z</dcterms:modified>
</cp:coreProperties>
</file>

<file path=docProps/thumbnail.jpeg>
</file>